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321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0D933-FA19-09B6-6B06-ED97319817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47E085C-A467-F94A-7533-3FB556DD6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0B5740-3403-D030-EB13-C3B6EFB3D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0F5E3-3C77-438E-94C5-F6DB06BFFF80}" type="datetimeFigureOut">
              <a:rPr lang="zh-CN" altLang="en-US" smtClean="0"/>
              <a:t>2025/8/23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161CEF-7994-FDD6-AB85-B039628B5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75D707-EA0A-55FE-8D74-43EF9E421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C52B7-0493-451C-98CA-41B431A702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6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E6EE0A-E6C1-9BB6-D55E-EF9E6F752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2C5926A-3414-7A27-13D8-E281CF9644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762F32-9694-B3BD-2A05-76D48FAB9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0F5E3-3C77-438E-94C5-F6DB06BFFF80}" type="datetimeFigureOut">
              <a:rPr lang="zh-CN" altLang="en-US" smtClean="0"/>
              <a:t>2025/8/23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46A49F-BAD8-2A80-46A7-F31204892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AE5B00-5847-F675-AB57-94CF77939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C52B7-0493-451C-98CA-41B431A702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284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CA4290-C0B3-B5E7-7FA1-801B12E367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1518EAC-FB88-247F-B1B8-0AEAD4765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3406F4-721F-D143-3F13-A7A443BE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0F5E3-3C77-438E-94C5-F6DB06BFFF80}" type="datetimeFigureOut">
              <a:rPr lang="zh-CN" altLang="en-US" smtClean="0"/>
              <a:t>2025/8/23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2C7C37-AE23-330E-E3E5-83FCEF055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96DA6F-C38A-03C7-861B-DDC6797CF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C52B7-0493-451C-98CA-41B431A702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535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5064FE-CC0A-9DB3-B690-27A3B748E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8978B9-4FF2-7241-24A9-924FD2841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810ADB-2913-9C38-A9E2-159C00CB8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0F5E3-3C77-438E-94C5-F6DB06BFFF80}" type="datetimeFigureOut">
              <a:rPr lang="zh-CN" altLang="en-US" smtClean="0"/>
              <a:t>2025/8/23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9F9D84-9B4E-FB10-3768-84D01AB36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6B195E-C45B-B661-29A0-EF3B61297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C52B7-0493-451C-98CA-41B431A702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617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3A2002-A39F-6DCF-C76A-902D81A18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F92596-5928-5AB5-8391-88762D9B3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FF33FA-1187-C21F-2B98-82F2A8918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0F5E3-3C77-438E-94C5-F6DB06BFFF80}" type="datetimeFigureOut">
              <a:rPr lang="zh-CN" altLang="en-US" smtClean="0"/>
              <a:t>2025/8/23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D5B523-BC80-8976-7B29-643063593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506A51-2743-0E07-A804-DAD0745A2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C52B7-0493-451C-98CA-41B431A702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371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ED7EEE-471D-FDAB-A02D-8615D2D2B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3B13C8-F5B6-0D9B-5056-6286DEC57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ED023F3-0A86-659B-AC7B-B07B3E48EA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D1507F4-D5D6-37D3-31CD-70F1F1E8B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0F5E3-3C77-438E-94C5-F6DB06BFFF80}" type="datetimeFigureOut">
              <a:rPr lang="zh-CN" altLang="en-US" smtClean="0"/>
              <a:t>2025/8/23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08B28FC-7885-B706-D4D0-D481EA25C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D38BE8-F2D3-0C0A-1BF6-B144244A0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C52B7-0493-451C-98CA-41B431A702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434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96F812-A802-A505-BDDF-00AF082B8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A0F6D6A-96EF-4299-DF0C-FF9DFDAA8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FA7FDF-97A3-999A-B921-F7A112EC3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B18EFA-D803-6914-661E-5D0A1A4156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396587B-9F7D-6E74-5226-AF4C715F62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A826D32-EB54-3351-32B4-BEEF0C127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0F5E3-3C77-438E-94C5-F6DB06BFFF80}" type="datetimeFigureOut">
              <a:rPr lang="zh-CN" altLang="en-US" smtClean="0"/>
              <a:t>2025/8/23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03C0C38-192E-97A1-66B6-F8F16C6CC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BDF63C2-25E3-E2DB-FA9F-14A626EC4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C52B7-0493-451C-98CA-41B431A702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635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F4C26D-458B-9BE2-2795-549AC4093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F26C690-4997-0469-E24A-51967D82C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0F5E3-3C77-438E-94C5-F6DB06BFFF80}" type="datetimeFigureOut">
              <a:rPr lang="zh-CN" altLang="en-US" smtClean="0"/>
              <a:t>2025/8/23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9172990-D496-BF1B-CC77-E6CB02490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70925B6-4B43-FE84-FFAF-8663A55D8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C52B7-0493-451C-98CA-41B431A702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035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36A4758-64F8-0287-B8E4-37288C4EC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0F5E3-3C77-438E-94C5-F6DB06BFFF80}" type="datetimeFigureOut">
              <a:rPr lang="zh-CN" altLang="en-US" smtClean="0"/>
              <a:t>2025/8/23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6B0336C-8121-8108-6AA6-731D8C895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6763D37-4B89-DB9A-B8E5-C377AEA1A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C52B7-0493-451C-98CA-41B431A702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154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0469B-6585-A629-5973-701914E4A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56F6FC-8EB9-CD52-7F03-2A669C7D9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F31BED-6E61-6A8B-0086-B1798869C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CEED0A6-EB27-7B14-575F-83D8FF8BE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0F5E3-3C77-438E-94C5-F6DB06BFFF80}" type="datetimeFigureOut">
              <a:rPr lang="zh-CN" altLang="en-US" smtClean="0"/>
              <a:t>2025/8/23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DFDB0EC-E20B-C4F4-E85A-C1BBBBF3F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0AC439-0AA7-5898-4AA3-6AF194C41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C52B7-0493-451C-98CA-41B431A702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044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AAB168-41CA-D78E-4F42-49226F671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FB51416-15E8-7033-4A42-082B2BC171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2C8E0B0-44DF-3320-E3B5-E337F2692D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97DEF9-029C-4ADB-BB99-7B32D1647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0F5E3-3C77-438E-94C5-F6DB06BFFF80}" type="datetimeFigureOut">
              <a:rPr lang="zh-CN" altLang="en-US" smtClean="0"/>
              <a:t>2025/8/23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76308D-6A14-7A60-4A93-370348A82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147A33-75BF-BC33-BED1-8D3BADBCA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BC52B7-0493-451C-98CA-41B431A702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994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227D98A-356D-47D3-2D42-F877D6CCC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84AA8FB-D8F6-456E-B56E-77A9C7F0C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F6810F-85AF-8CF1-3DCB-9C37F26AE6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80F5E3-3C77-438E-94C5-F6DB06BFFF80}" type="datetimeFigureOut">
              <a:rPr lang="zh-CN" altLang="en-US" smtClean="0"/>
              <a:t>2025/8/23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997D63-08E4-777D-8E70-D2C3ED369C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AB0DD0-87D0-A21C-7F9C-F19518D68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BC52B7-0493-451C-98CA-41B431A702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50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71AD6-B78B-0E13-6095-6AFFB8304A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097701"/>
            <a:ext cx="10668000" cy="2918622"/>
          </a:xfrm>
        </p:spPr>
        <p:txBody>
          <a:bodyPr>
            <a:normAutofit/>
          </a:bodyPr>
          <a:lstStyle/>
          <a:p>
            <a:pPr marL="0" marR="0"/>
            <a:r>
              <a:rPr lang="zh-CN" altLang="en-US" sz="4800" kern="100" dirty="0">
                <a:effectLst/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能谱拟合进阶</a:t>
            </a:r>
            <a:r>
              <a:rPr lang="en-US" altLang="zh-CN" sz="4800" kern="100" dirty="0">
                <a:effectLst/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+</a:t>
            </a:r>
            <a:br>
              <a:rPr lang="en-US" altLang="zh-CN" sz="4800" kern="100" dirty="0">
                <a:effectLst/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</a:br>
            <a:br>
              <a:rPr lang="en-US" sz="4800" kern="100" dirty="0">
                <a:effectLst/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</a:br>
            <a:r>
              <a:rPr lang="en-US" sz="4800" kern="100" dirty="0">
                <a:effectLst/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X</a:t>
            </a:r>
            <a:r>
              <a:rPr lang="zh-CN" altLang="en-US" sz="4800" kern="100" dirty="0">
                <a:effectLst/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射线和伽马射线数据联合分析</a:t>
            </a:r>
            <a:endParaRPr lang="en-CN" sz="4800" dirty="0">
              <a:latin typeface="Kai" pitchFamily="2" charset="-122"/>
              <a:ea typeface="Kai" pitchFamily="2" charset="-122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CA731C-9A3E-1116-031F-70647FAEA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39718"/>
            <a:ext cx="9144000" cy="710470"/>
          </a:xfrm>
        </p:spPr>
        <p:txBody>
          <a:bodyPr>
            <a:normAutofit/>
          </a:bodyPr>
          <a:lstStyle/>
          <a:p>
            <a:r>
              <a:rPr lang="zh-CN" altLang="en-US" sz="3600" kern="100" dirty="0">
                <a:latin typeface="Kai" pitchFamily="2" charset="-122"/>
                <a:ea typeface="Kai" pitchFamily="2" charset="-122"/>
                <a:cs typeface="Microsoft Sans Serif" panose="020B0604020202020204" pitchFamily="34" charset="0"/>
              </a:rPr>
              <a:t>汇报人：倪康芮</a:t>
            </a:r>
            <a:endParaRPr lang="en-CN" sz="3600" kern="100" dirty="0">
              <a:latin typeface="Kai" pitchFamily="2" charset="-122"/>
              <a:ea typeface="Kai" pitchFamily="2" charset="-122"/>
              <a:cs typeface="Microsoft Sans Serif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F000D2-4FFD-8D97-4209-EF97E87D1FFE}"/>
              </a:ext>
            </a:extLst>
          </p:cNvPr>
          <p:cNvSpPr txBox="1"/>
          <p:nvPr/>
        </p:nvSpPr>
        <p:spPr>
          <a:xfrm>
            <a:off x="4407076" y="574306"/>
            <a:ext cx="33778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4400" kern="100" dirty="0">
                <a:latin typeface="Kai" pitchFamily="2" charset="-122"/>
                <a:ea typeface="Kai" pitchFamily="2" charset="-122"/>
                <a:cs typeface="Microsoft Sans Serif" panose="020B0604020202020204" pitchFamily="34" charset="0"/>
              </a:rPr>
              <a:t>Project </a:t>
            </a:r>
            <a:r>
              <a:rPr lang="en-US" sz="4400" kern="100" dirty="0">
                <a:latin typeface="Kai" pitchFamily="2" charset="-122"/>
                <a:ea typeface="Kai" pitchFamily="2" charset="-122"/>
                <a:cs typeface="Microsoft Sans Serif" panose="020B0604020202020204" pitchFamily="34" charset="0"/>
              </a:rPr>
              <a:t>2&amp;5</a:t>
            </a:r>
            <a:endParaRPr lang="en-CN" sz="4400" kern="100" dirty="0">
              <a:latin typeface="Kai" pitchFamily="2" charset="-122"/>
              <a:ea typeface="Kai" pitchFamily="2" charset="-122"/>
              <a:cs typeface="Microsoft Sans Serif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A8EFD-9158-2781-80C8-309007429A35}"/>
              </a:ext>
            </a:extLst>
          </p:cNvPr>
          <p:cNvSpPr txBox="1"/>
          <p:nvPr/>
        </p:nvSpPr>
        <p:spPr>
          <a:xfrm>
            <a:off x="3342633" y="5963841"/>
            <a:ext cx="6019852" cy="436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000"/>
              </a:lnSpc>
              <a:spcBef>
                <a:spcPts val="1500"/>
              </a:spcBef>
              <a:spcAft>
                <a:spcPts val="1500"/>
              </a:spcAft>
            </a:pPr>
            <a:r>
              <a:rPr lang="zh-CN" altLang="en-US" b="1" i="0" dirty="0">
                <a:effectLst/>
                <a:latin typeface="Kai" pitchFamily="2" charset="-122"/>
                <a:ea typeface="Kai" pitchFamily="2" charset="-122"/>
              </a:rPr>
              <a:t>天关卫星时代的</a:t>
            </a:r>
            <a:r>
              <a:rPr lang="en-US" b="1" i="0" dirty="0">
                <a:effectLst/>
                <a:latin typeface="Kai" pitchFamily="2" charset="-122"/>
                <a:ea typeface="Kai" pitchFamily="2" charset="-122"/>
              </a:rPr>
              <a:t>X</a:t>
            </a:r>
            <a:r>
              <a:rPr lang="zh-CN" altLang="en-US" b="1" i="0" dirty="0">
                <a:effectLst/>
                <a:latin typeface="Kai" pitchFamily="2" charset="-122"/>
                <a:ea typeface="Kai" pitchFamily="2" charset="-122"/>
              </a:rPr>
              <a:t>射线天文学 </a:t>
            </a:r>
            <a:r>
              <a:rPr lang="en-US" altLang="zh-CN" b="1" i="0" dirty="0">
                <a:effectLst/>
                <a:latin typeface="Kai" pitchFamily="2" charset="-122"/>
                <a:ea typeface="Kai" pitchFamily="2" charset="-122"/>
              </a:rPr>
              <a:t>(2025)</a:t>
            </a:r>
            <a:r>
              <a:rPr lang="zh-CN" altLang="en-US" b="1" i="0" dirty="0">
                <a:effectLst/>
                <a:latin typeface="Kai" pitchFamily="2" charset="-122"/>
                <a:ea typeface="Kai" pitchFamily="2" charset="-122"/>
              </a:rPr>
              <a:t> </a:t>
            </a:r>
            <a:r>
              <a:rPr lang="en-US" altLang="zh-CN" b="1" i="0" dirty="0">
                <a:effectLst/>
                <a:latin typeface="Kai" pitchFamily="2" charset="-122"/>
                <a:ea typeface="Kai" pitchFamily="2" charset="-122"/>
              </a:rPr>
              <a:t>@</a:t>
            </a:r>
            <a:r>
              <a:rPr lang="zh-CN" altLang="en-US" b="1" i="0" dirty="0">
                <a:effectLst/>
                <a:latin typeface="Kai" pitchFamily="2" charset="-122"/>
                <a:ea typeface="Kai" pitchFamily="2" charset="-122"/>
              </a:rPr>
              <a:t> 云南昆明</a:t>
            </a:r>
          </a:p>
        </p:txBody>
      </p:sp>
    </p:spTree>
    <p:extLst>
      <p:ext uri="{BB962C8B-B14F-4D97-AF65-F5344CB8AC3E}">
        <p14:creationId xmlns:p14="http://schemas.microsoft.com/office/powerpoint/2010/main" val="4217211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3-16-06">
            <a:hlinkClick r:id="" action="ppaction://media"/>
            <a:extLst>
              <a:ext uri="{FF2B5EF4-FFF2-40B4-BE49-F238E27FC236}">
                <a16:creationId xmlns:a16="http://schemas.microsoft.com/office/drawing/2014/main" id="{7508623B-42C9-0FE0-309F-CE43227B22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1020" y="0"/>
            <a:ext cx="109728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18E741A-0301-A268-7315-709F3F8FEA8D}"/>
              </a:ext>
            </a:extLst>
          </p:cNvPr>
          <p:cNvSpPr txBox="1">
            <a:spLocks/>
          </p:cNvSpPr>
          <p:nvPr/>
        </p:nvSpPr>
        <p:spPr>
          <a:xfrm>
            <a:off x="11474506" y="592562"/>
            <a:ext cx="801112" cy="1778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Ⅰ</a:t>
            </a:r>
            <a:endParaRPr lang="en-CN" sz="3600" dirty="0">
              <a:latin typeface="Kai" pitchFamily="2" charset="-122"/>
              <a:ea typeface="Kai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81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3-46-26">
            <a:hlinkClick r:id="" action="ppaction://media"/>
            <a:extLst>
              <a:ext uri="{FF2B5EF4-FFF2-40B4-BE49-F238E27FC236}">
                <a16:creationId xmlns:a16="http://schemas.microsoft.com/office/drawing/2014/main" id="{AC9ABEDC-D6C1-714E-91F2-3489C121E2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551" y="0"/>
            <a:ext cx="109728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1C000D-818F-D544-083D-EDA09CB7335B}"/>
              </a:ext>
            </a:extLst>
          </p:cNvPr>
          <p:cNvSpPr txBox="1">
            <a:spLocks/>
          </p:cNvSpPr>
          <p:nvPr/>
        </p:nvSpPr>
        <p:spPr>
          <a:xfrm>
            <a:off x="11474506" y="592562"/>
            <a:ext cx="801112" cy="1778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Ⅱ</a:t>
            </a:r>
            <a:endParaRPr lang="en-CN" sz="3600" dirty="0">
              <a:latin typeface="Kai" pitchFamily="2" charset="-122"/>
              <a:ea typeface="Kai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94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3-26-42">
            <a:hlinkClick r:id="" action="ppaction://media"/>
            <a:extLst>
              <a:ext uri="{FF2B5EF4-FFF2-40B4-BE49-F238E27FC236}">
                <a16:creationId xmlns:a16="http://schemas.microsoft.com/office/drawing/2014/main" id="{C8E1E967-33CC-041F-0379-FD0CBE95CF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2467" y="0"/>
            <a:ext cx="109728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1AEAFB3-9FF3-16A7-EDAC-644D4323C227}"/>
              </a:ext>
            </a:extLst>
          </p:cNvPr>
          <p:cNvSpPr txBox="1">
            <a:spLocks/>
          </p:cNvSpPr>
          <p:nvPr/>
        </p:nvSpPr>
        <p:spPr>
          <a:xfrm>
            <a:off x="11474506" y="592562"/>
            <a:ext cx="801112" cy="17784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Ⅲ</a:t>
            </a:r>
            <a:endParaRPr lang="en-CN" sz="3600" dirty="0">
              <a:latin typeface="Kai" pitchFamily="2" charset="-122"/>
              <a:ea typeface="Kai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32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1A09F5D0-9DB1-72DD-6575-61293DB15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083"/>
            <a:ext cx="7274739" cy="676891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D40B1CB-D02A-3CD8-9456-FA7311596567}"/>
              </a:ext>
            </a:extLst>
          </p:cNvPr>
          <p:cNvSpPr txBox="1">
            <a:spLocks/>
          </p:cNvSpPr>
          <p:nvPr/>
        </p:nvSpPr>
        <p:spPr>
          <a:xfrm>
            <a:off x="7112900" y="3606232"/>
            <a:ext cx="5240942" cy="2918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提取</a:t>
            </a:r>
            <a:r>
              <a:rPr lang="en-US" altLang="zh-CN" sz="28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WXT</a:t>
            </a:r>
            <a:r>
              <a:rPr lang="zh-CN" altLang="en-US" sz="28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光变曲线</a:t>
            </a:r>
            <a:r>
              <a:rPr lang="en-US" altLang="zh-CN" sz="28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</a:p>
          <a:p>
            <a:r>
              <a:rPr lang="zh-CN" altLang="en-US" sz="28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确定</a:t>
            </a:r>
            <a:r>
              <a:rPr lang="en-US" altLang="zh-CN" sz="28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T0:2024-06-17 T12:19:13</a:t>
            </a:r>
          </a:p>
          <a:p>
            <a:r>
              <a:rPr lang="en-US" altLang="zh-CN" sz="28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WXT</a:t>
            </a:r>
            <a:r>
              <a:rPr lang="zh-CN" altLang="en-US" sz="28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光变：</a:t>
            </a:r>
            <a:r>
              <a:rPr lang="en-US" altLang="zh-CN" sz="28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0-289s</a:t>
            </a:r>
            <a:endParaRPr lang="en-CN" sz="2800" dirty="0">
              <a:latin typeface="Kai" pitchFamily="2" charset="-122"/>
              <a:ea typeface="Kai" pitchFamily="2" charset="-122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9E29566-CB42-A4CE-BAA8-EFDD843B661D}"/>
              </a:ext>
            </a:extLst>
          </p:cNvPr>
          <p:cNvSpPr txBox="1">
            <a:spLocks/>
          </p:cNvSpPr>
          <p:nvPr/>
        </p:nvSpPr>
        <p:spPr>
          <a:xfrm>
            <a:off x="7274739" y="592562"/>
            <a:ext cx="4593580" cy="2918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EP240617a</a:t>
            </a:r>
            <a:endParaRPr lang="en-CN" sz="3600" dirty="0">
              <a:latin typeface="Kai" pitchFamily="2" charset="-122"/>
              <a:ea typeface="Kai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08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表, 折线图&#10;&#10;AI 生成的内容可能不正确。">
            <a:extLst>
              <a:ext uri="{FF2B5EF4-FFF2-40B4-BE49-F238E27FC236}">
                <a16:creationId xmlns:a16="http://schemas.microsoft.com/office/drawing/2014/main" id="{A5177F7D-3E41-0A04-B798-D422688CB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750"/>
            <a:ext cx="7523677" cy="58424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895B4BD-A213-D5E1-B03D-37F1F7D9B2AE}"/>
              </a:ext>
            </a:extLst>
          </p:cNvPr>
          <p:cNvSpPr txBox="1">
            <a:spLocks/>
          </p:cNvSpPr>
          <p:nvPr/>
        </p:nvSpPr>
        <p:spPr>
          <a:xfrm>
            <a:off x="7460857" y="3796464"/>
            <a:ext cx="4847129" cy="2076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展示净光变曲线</a:t>
            </a:r>
            <a:r>
              <a:rPr lang="en-US" altLang="zh-CN" sz="28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 </a:t>
            </a:r>
            <a:r>
              <a:rPr lang="zh-CN" altLang="en-US" sz="28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计算</a:t>
            </a:r>
            <a:r>
              <a:rPr lang="en-US" altLang="zh-CN" sz="28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T90</a:t>
            </a:r>
          </a:p>
          <a:p>
            <a:r>
              <a:rPr lang="zh-CN" altLang="en-US" sz="28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并提取</a:t>
            </a:r>
            <a:r>
              <a:rPr lang="en-US" altLang="zh-CN" sz="28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217-289s</a:t>
            </a:r>
            <a:r>
              <a:rPr lang="zh-CN" altLang="en-US" sz="28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能谱</a:t>
            </a:r>
            <a:endParaRPr lang="en-US" altLang="zh-CN" sz="2800" kern="100" dirty="0">
              <a:latin typeface="Kai" pitchFamily="2" charset="-122"/>
              <a:ea typeface="Kai" pitchFamily="2" charset="-122"/>
              <a:cs typeface="Arial" panose="020B0604020202020204" pitchFamily="34" charset="0"/>
            </a:endParaRPr>
          </a:p>
          <a:p>
            <a:r>
              <a:rPr lang="zh-CN" altLang="en-US" sz="28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（与</a:t>
            </a:r>
            <a:r>
              <a:rPr lang="en-US" altLang="zh-CN" sz="28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GBM</a:t>
            </a:r>
            <a:r>
              <a:rPr lang="zh-CN" altLang="en-US" sz="28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共同探测到信号）</a:t>
            </a:r>
            <a:endParaRPr lang="en-US" altLang="zh-CN" sz="2800" kern="100" dirty="0">
              <a:latin typeface="Kai" pitchFamily="2" charset="-122"/>
              <a:ea typeface="Kai" pitchFamily="2" charset="-122"/>
              <a:cs typeface="Arial" panose="020B0604020202020204" pitchFamily="34" charset="0"/>
            </a:endParaRPr>
          </a:p>
          <a:p>
            <a:endParaRPr lang="en-CN" sz="2800" dirty="0">
              <a:latin typeface="Kai" pitchFamily="2" charset="-122"/>
              <a:ea typeface="Kai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726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示&#10;&#10;AI 生成的内容可能不正确。">
            <a:extLst>
              <a:ext uri="{FF2B5EF4-FFF2-40B4-BE49-F238E27FC236}">
                <a16:creationId xmlns:a16="http://schemas.microsoft.com/office/drawing/2014/main" id="{4187F60E-0335-23AC-B47D-4AC0276A3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91608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2F7FBEF-CB40-B472-2C7C-5E64FB9EFB3A}"/>
              </a:ext>
            </a:extLst>
          </p:cNvPr>
          <p:cNvSpPr txBox="1">
            <a:spLocks/>
          </p:cNvSpPr>
          <p:nvPr/>
        </p:nvSpPr>
        <p:spPr>
          <a:xfrm>
            <a:off x="7591608" y="399834"/>
            <a:ext cx="4593580" cy="1534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b="1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确认</a:t>
            </a:r>
            <a:r>
              <a:rPr lang="en-US" altLang="zh-CN" sz="2800" b="1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T0</a:t>
            </a:r>
            <a:r>
              <a:rPr lang="zh-CN" altLang="en-US" sz="2800" b="1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后搜寻对应时间前后的</a:t>
            </a:r>
            <a:r>
              <a:rPr lang="en-US" altLang="zh-CN" sz="2800" b="1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Gamma</a:t>
            </a:r>
            <a:r>
              <a:rPr lang="zh-CN" altLang="en-US" sz="2800" b="1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射线对应体</a:t>
            </a:r>
            <a:endParaRPr lang="en-CN" sz="2800" b="1" dirty="0">
              <a:latin typeface="Kai" pitchFamily="2" charset="-122"/>
              <a:ea typeface="Kai" pitchFamily="2" charset="-122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9D23E64-26F3-E65B-6D06-F855FADC196F}"/>
              </a:ext>
            </a:extLst>
          </p:cNvPr>
          <p:cNvSpPr txBox="1">
            <a:spLocks/>
          </p:cNvSpPr>
          <p:nvPr/>
        </p:nvSpPr>
        <p:spPr>
          <a:xfrm>
            <a:off x="7598420" y="3740496"/>
            <a:ext cx="4593580" cy="2514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自动筛选角度＜</a:t>
            </a:r>
            <a:r>
              <a:rPr lang="en-US" altLang="zh-CN" sz="28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60°</a:t>
            </a:r>
          </a:p>
          <a:p>
            <a:r>
              <a:rPr lang="zh-CN" altLang="en-US" sz="28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根据当前天图判断探测器距离源区位置</a:t>
            </a:r>
            <a:endParaRPr lang="en-US" altLang="zh-CN" sz="2800" kern="100" dirty="0">
              <a:latin typeface="Kai" pitchFamily="2" charset="-122"/>
              <a:ea typeface="Kai" pitchFamily="2" charset="-122"/>
              <a:cs typeface="Arial" panose="020B0604020202020204" pitchFamily="34" charset="0"/>
            </a:endParaRPr>
          </a:p>
          <a:p>
            <a:r>
              <a:rPr lang="en-US" altLang="zh-CN" sz="2800" dirty="0" err="1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NaI</a:t>
            </a:r>
            <a:r>
              <a:rPr lang="zh-CN" altLang="en-US" sz="28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能段</a:t>
            </a:r>
            <a:r>
              <a:rPr lang="en-US" altLang="zh-CN" sz="28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8-900keV</a:t>
            </a:r>
          </a:p>
          <a:p>
            <a:r>
              <a:rPr lang="en-US" altLang="zh-CN" sz="28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BGO</a:t>
            </a:r>
            <a:r>
              <a:rPr lang="zh-CN" altLang="en-US" sz="28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能段</a:t>
            </a:r>
            <a:r>
              <a:rPr lang="en-US" altLang="zh-CN" sz="28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300-38000keV</a:t>
            </a:r>
            <a:endParaRPr lang="en-CN" sz="2800" dirty="0">
              <a:latin typeface="Kai" pitchFamily="2" charset="-122"/>
              <a:ea typeface="Kai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298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形用户界面, 图表&#10;&#10;AI 生成的内容可能不正确。">
            <a:extLst>
              <a:ext uri="{FF2B5EF4-FFF2-40B4-BE49-F238E27FC236}">
                <a16:creationId xmlns:a16="http://schemas.microsoft.com/office/drawing/2014/main" id="{A2E05E91-56D7-543E-3387-E5B7939DAD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42446" cy="6858000"/>
          </a:xfrm>
          <a:prstGeom prst="rect">
            <a:avLst/>
          </a:prstGeom>
        </p:spPr>
      </p:pic>
      <p:pic>
        <p:nvPicPr>
          <p:cNvPr id="9" name="图片 8" descr="图形用户界面, 图表&#10;&#10;AI 生成的内容可能不正确。">
            <a:extLst>
              <a:ext uri="{FF2B5EF4-FFF2-40B4-BE49-F238E27FC236}">
                <a16:creationId xmlns:a16="http://schemas.microsoft.com/office/drawing/2014/main" id="{1023E3C8-8725-9316-CBD8-832715063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785" y="0"/>
            <a:ext cx="466443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9EBB812-6EFC-B5BB-A23F-F95BFE23C91E}"/>
              </a:ext>
            </a:extLst>
          </p:cNvPr>
          <p:cNvSpPr txBox="1">
            <a:spLocks/>
          </p:cNvSpPr>
          <p:nvPr/>
        </p:nvSpPr>
        <p:spPr>
          <a:xfrm>
            <a:off x="8868870" y="1238082"/>
            <a:ext cx="3323129" cy="4036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选择</a:t>
            </a:r>
            <a:r>
              <a:rPr lang="en-US" altLang="zh-CN" sz="2800" kern="100" dirty="0" err="1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nb</a:t>
            </a:r>
            <a:r>
              <a:rPr lang="zh-CN" altLang="en-US" sz="28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探头，根据</a:t>
            </a:r>
            <a:r>
              <a:rPr lang="en-US" altLang="zh-CN" sz="28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WXT</a:t>
            </a:r>
            <a:r>
              <a:rPr lang="zh-CN" altLang="en-US" sz="28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与</a:t>
            </a:r>
            <a:r>
              <a:rPr lang="en-US" altLang="zh-CN" sz="28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GBM</a:t>
            </a:r>
            <a:r>
              <a:rPr lang="zh-CN" altLang="en-US" sz="28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共同的爆发持续时间</a:t>
            </a:r>
            <a:endParaRPr lang="en-US" altLang="zh-CN" sz="2800" kern="100" dirty="0">
              <a:latin typeface="Kai" pitchFamily="2" charset="-122"/>
              <a:ea typeface="Kai" pitchFamily="2" charset="-122"/>
              <a:cs typeface="Arial" panose="020B0604020202020204" pitchFamily="34" charset="0"/>
            </a:endParaRPr>
          </a:p>
          <a:p>
            <a:r>
              <a:rPr lang="zh-CN" altLang="en-US" sz="28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选择</a:t>
            </a:r>
            <a:r>
              <a:rPr lang="en-US" altLang="zh-CN" sz="28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T0</a:t>
            </a:r>
            <a:r>
              <a:rPr lang="zh-CN" altLang="en-US" sz="28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开始</a:t>
            </a:r>
            <a:endParaRPr lang="en-US" altLang="zh-CN" sz="2800" kern="100" dirty="0">
              <a:latin typeface="Kai" pitchFamily="2" charset="-122"/>
              <a:ea typeface="Kai" pitchFamily="2" charset="-122"/>
              <a:cs typeface="Arial" panose="020B0604020202020204" pitchFamily="34" charset="0"/>
            </a:endParaRPr>
          </a:p>
          <a:p>
            <a:r>
              <a:rPr lang="en-US" altLang="zh-CN" sz="28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217-289s</a:t>
            </a:r>
            <a:r>
              <a:rPr lang="zh-CN" altLang="en-US" sz="2800" kern="1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提取能谱</a:t>
            </a:r>
            <a:endParaRPr lang="en-CN" sz="2800" dirty="0">
              <a:latin typeface="Kai" pitchFamily="2" charset="-122"/>
              <a:ea typeface="Kai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899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表, 直方图&#10;&#10;AI 生成的内容可能不正确。">
            <a:extLst>
              <a:ext uri="{FF2B5EF4-FFF2-40B4-BE49-F238E27FC236}">
                <a16:creationId xmlns:a16="http://schemas.microsoft.com/office/drawing/2014/main" id="{BE2EB1E6-3C81-30BA-F525-D74781544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2" y="0"/>
            <a:ext cx="6625087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469F622-C366-457A-C2D9-9AE2DF2BCC34}"/>
              </a:ext>
            </a:extLst>
          </p:cNvPr>
          <p:cNvSpPr txBox="1">
            <a:spLocks/>
          </p:cNvSpPr>
          <p:nvPr/>
        </p:nvSpPr>
        <p:spPr>
          <a:xfrm>
            <a:off x="7088018" y="4329752"/>
            <a:ext cx="4863315" cy="1484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实现</a:t>
            </a:r>
            <a:r>
              <a:rPr lang="en-US" altLang="zh-CN" sz="28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x</a:t>
            </a:r>
            <a:r>
              <a:rPr lang="zh-CN" altLang="en-US" sz="28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射线</a:t>
            </a:r>
            <a:r>
              <a:rPr lang="en-US" altLang="zh-CN" sz="28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—γ</a:t>
            </a:r>
            <a:r>
              <a:rPr lang="zh-CN" altLang="en-US" sz="28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射线</a:t>
            </a:r>
            <a:endParaRPr lang="en-US" altLang="zh-CN" sz="2800" dirty="0">
              <a:latin typeface="Kai" pitchFamily="2" charset="-122"/>
              <a:ea typeface="Kai" pitchFamily="2" charset="-122"/>
              <a:cs typeface="Arial" panose="020B0604020202020204" pitchFamily="34" charset="0"/>
            </a:endParaRPr>
          </a:p>
          <a:p>
            <a:r>
              <a:rPr lang="zh-CN" altLang="en-US" sz="2800" dirty="0">
                <a:latin typeface="Kai" pitchFamily="2" charset="-122"/>
                <a:ea typeface="Kai" pitchFamily="2" charset="-122"/>
                <a:cs typeface="Arial" panose="020B0604020202020204" pitchFamily="34" charset="0"/>
              </a:rPr>
              <a:t>光变对比与能谱联合拟合</a:t>
            </a:r>
            <a:endParaRPr lang="en-CN" sz="2800" dirty="0">
              <a:latin typeface="Kai" pitchFamily="2" charset="-122"/>
              <a:ea typeface="Kai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ABA6075-C578-0868-29B3-6FC3A3B36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618" y="0"/>
            <a:ext cx="5187675" cy="307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53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203</Words>
  <Application>Microsoft Office PowerPoint</Application>
  <PresentationFormat>宽屏</PresentationFormat>
  <Paragraphs>24</Paragraphs>
  <Slides>9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4" baseType="lpstr">
      <vt:lpstr>Kai</vt:lpstr>
      <vt:lpstr>等线</vt:lpstr>
      <vt:lpstr>等线 Light</vt:lpstr>
      <vt:lpstr>Arial</vt:lpstr>
      <vt:lpstr>Office 主题​​</vt:lpstr>
      <vt:lpstr>能谱拟合进阶+  X射线和伽马射线数据联合分析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rfro</dc:creator>
  <cp:lastModifiedBy>rfro</cp:lastModifiedBy>
  <cp:revision>19</cp:revision>
  <dcterms:created xsi:type="dcterms:W3CDTF">2025-08-22T12:41:12Z</dcterms:created>
  <dcterms:modified xsi:type="dcterms:W3CDTF">2025-08-23T03:11:21Z</dcterms:modified>
</cp:coreProperties>
</file>